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002B2F23-7E5B-41C4-806D-A99F66B48945}" type="datetimeFigureOut">
              <a:rPr lang="en-US" smtClean="0"/>
              <a:t>3/21/2016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E60926F7-4E77-4E0A-8DEF-3F46FC2E1222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2B2F23-7E5B-41C4-806D-A99F66B48945}" type="datetimeFigureOut">
              <a:rPr lang="en-US" smtClean="0"/>
              <a:t>3/21/2016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60926F7-4E77-4E0A-8DEF-3F46FC2E12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2B2F23-7E5B-41C4-806D-A99F66B48945}" type="datetimeFigureOut">
              <a:rPr lang="en-US" smtClean="0"/>
              <a:t>3/21/2016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60926F7-4E77-4E0A-8DEF-3F46FC2E12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2B2F23-7E5B-41C4-806D-A99F66B48945}" type="datetimeFigureOut">
              <a:rPr lang="en-US" smtClean="0"/>
              <a:t>3/21/2016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60926F7-4E77-4E0A-8DEF-3F46FC2E12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002B2F23-7E5B-41C4-806D-A99F66B48945}" type="datetimeFigureOut">
              <a:rPr lang="en-US" smtClean="0"/>
              <a:t>3/21/2016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E60926F7-4E77-4E0A-8DEF-3F46FC2E1222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2B2F23-7E5B-41C4-806D-A99F66B48945}" type="datetimeFigureOut">
              <a:rPr lang="en-US" smtClean="0"/>
              <a:t>3/21/2016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E60926F7-4E77-4E0A-8DEF-3F46FC2E1222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2B2F23-7E5B-41C4-806D-A99F66B48945}" type="datetimeFigureOut">
              <a:rPr lang="en-US" smtClean="0"/>
              <a:t>3/21/2016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E60926F7-4E77-4E0A-8DEF-3F46FC2E12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2B2F23-7E5B-41C4-806D-A99F66B48945}" type="datetimeFigureOut">
              <a:rPr lang="en-US" smtClean="0"/>
              <a:t>3/21/2016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60926F7-4E77-4E0A-8DEF-3F46FC2E122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2B2F23-7E5B-41C4-806D-A99F66B48945}" type="datetimeFigureOut">
              <a:rPr lang="en-US" smtClean="0"/>
              <a:t>3/21/2016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60926F7-4E77-4E0A-8DEF-3F46FC2E12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002B2F23-7E5B-41C4-806D-A99F66B48945}" type="datetimeFigureOut">
              <a:rPr lang="en-US" smtClean="0"/>
              <a:t>3/21/2016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E60926F7-4E77-4E0A-8DEF-3F46FC2E1222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002B2F23-7E5B-41C4-806D-A99F66B48945}" type="datetimeFigureOut">
              <a:rPr lang="en-US" smtClean="0"/>
              <a:t>3/21/2016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E60926F7-4E77-4E0A-8DEF-3F46FC2E1222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002B2F23-7E5B-41C4-806D-A99F66B48945}" type="datetimeFigureOut">
              <a:rPr lang="en-US" smtClean="0"/>
              <a:t>3/21/2016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E60926F7-4E77-4E0A-8DEF-3F46FC2E1222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SAT General Information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Writing Test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71250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Transitions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59" t="24237" r="27278" b="38483"/>
          <a:stretch/>
        </p:blipFill>
        <p:spPr>
          <a:xfrm>
            <a:off x="1066800" y="1317009"/>
            <a:ext cx="7157180" cy="5312392"/>
          </a:xfrm>
        </p:spPr>
      </p:pic>
    </p:spTree>
    <p:extLst>
      <p:ext uri="{BB962C8B-B14F-4D97-AF65-F5344CB8AC3E}">
        <p14:creationId xmlns:p14="http://schemas.microsoft.com/office/powerpoint/2010/main" val="16922005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Precision: </a:t>
            </a:r>
          </a:p>
          <a:p>
            <a:pPr lvl="1"/>
            <a:r>
              <a:rPr lang="en-US" dirty="0" smtClean="0"/>
              <a:t>Accurate: She enjoys reading </a:t>
            </a:r>
            <a:r>
              <a:rPr lang="en-US" i="1" dirty="0" smtClean="0"/>
              <a:t>books</a:t>
            </a:r>
            <a:r>
              <a:rPr lang="en-US" dirty="0" smtClean="0"/>
              <a:t>, particularly those in the science fiction genres. </a:t>
            </a:r>
          </a:p>
          <a:p>
            <a:pPr lvl="1"/>
            <a:r>
              <a:rPr lang="en-US" dirty="0" smtClean="0"/>
              <a:t>Precise: </a:t>
            </a:r>
            <a:r>
              <a:rPr lang="en-US" dirty="0"/>
              <a:t>She enjoys reading </a:t>
            </a:r>
            <a:r>
              <a:rPr lang="en-US" i="1" dirty="0" smtClean="0"/>
              <a:t>novels</a:t>
            </a:r>
            <a:r>
              <a:rPr lang="en-US" dirty="0" smtClean="0"/>
              <a:t>, </a:t>
            </a:r>
            <a:r>
              <a:rPr lang="en-US" dirty="0"/>
              <a:t>particularly those in the science fiction genres. </a:t>
            </a:r>
            <a:endParaRPr lang="en-US" dirty="0" smtClean="0"/>
          </a:p>
          <a:p>
            <a:r>
              <a:rPr lang="en-US" dirty="0" smtClean="0"/>
              <a:t>Concision:</a:t>
            </a:r>
          </a:p>
          <a:p>
            <a:pPr lvl="1"/>
            <a:r>
              <a:rPr lang="en-US" dirty="0" smtClean="0"/>
              <a:t>Wordiness:</a:t>
            </a:r>
          </a:p>
          <a:p>
            <a:pPr lvl="2"/>
            <a:r>
              <a:rPr lang="en-US" dirty="0" smtClean="0"/>
              <a:t>Passive Voice</a:t>
            </a:r>
          </a:p>
          <a:p>
            <a:pPr lvl="1"/>
            <a:r>
              <a:rPr lang="en-US" dirty="0" smtClean="0"/>
              <a:t>Redundancy: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68250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Concision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Wordiness</a:t>
            </a:r>
          </a:p>
          <a:p>
            <a:pPr lvl="1"/>
            <a:r>
              <a:rPr lang="en-US" dirty="0" smtClean="0"/>
              <a:t>Fewest words without losing meaning</a:t>
            </a:r>
          </a:p>
          <a:p>
            <a:pPr lvl="2"/>
            <a:r>
              <a:rPr lang="en-US" dirty="0" smtClean="0"/>
              <a:t>Passive voice:</a:t>
            </a:r>
          </a:p>
          <a:p>
            <a:pPr lvl="3"/>
            <a:r>
              <a:rPr lang="en-US" dirty="0" smtClean="0"/>
              <a:t>Passive: The birthday gift was given to Sarah by her aunt and uncle.</a:t>
            </a:r>
          </a:p>
          <a:p>
            <a:pPr lvl="3"/>
            <a:r>
              <a:rPr lang="en-US" dirty="0" smtClean="0"/>
              <a:t>Active: Her aunt and uncle gave Sarah a birthday gift.</a:t>
            </a:r>
          </a:p>
          <a:p>
            <a:pPr lvl="2"/>
            <a:r>
              <a:rPr lang="en-US" dirty="0" smtClean="0"/>
              <a:t>There is/there are/it is</a:t>
            </a:r>
          </a:p>
          <a:p>
            <a:pPr lvl="3"/>
            <a:r>
              <a:rPr lang="en-US" dirty="0" smtClean="0"/>
              <a:t>Wordy: There are too many people in this room.</a:t>
            </a:r>
          </a:p>
          <a:p>
            <a:pPr lvl="3"/>
            <a:r>
              <a:rPr lang="en-US" dirty="0" smtClean="0"/>
              <a:t>Better: This room has too many people.</a:t>
            </a:r>
          </a:p>
          <a:p>
            <a:pPr lvl="2"/>
            <a:r>
              <a:rPr lang="en-US" dirty="0" smtClean="0"/>
              <a:t>This/that/which</a:t>
            </a:r>
          </a:p>
          <a:p>
            <a:pPr lvl="3"/>
            <a:r>
              <a:rPr lang="en-US" dirty="0" smtClean="0"/>
              <a:t>Wordy: I enjoy cooking, which is because my grandmother taught me.</a:t>
            </a:r>
          </a:p>
          <a:p>
            <a:pPr lvl="3"/>
            <a:r>
              <a:rPr lang="en-US" dirty="0" smtClean="0"/>
              <a:t>Concise: </a:t>
            </a:r>
            <a:r>
              <a:rPr lang="en-US" dirty="0"/>
              <a:t>I enjoy </a:t>
            </a:r>
            <a:r>
              <a:rPr lang="en-US" dirty="0" smtClean="0"/>
              <a:t>cooking because </a:t>
            </a:r>
            <a:r>
              <a:rPr lang="en-US" dirty="0"/>
              <a:t>my grandmother taught me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2702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Concision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Redundancy</a:t>
            </a:r>
          </a:p>
          <a:p>
            <a:pPr lvl="1"/>
            <a:r>
              <a:rPr lang="en-US" dirty="0" smtClean="0"/>
              <a:t>Needless repetition of words, phrases, or ideas within a given sentence or paragraph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Redundant: Many uneducated citizens who </a:t>
            </a:r>
            <a:r>
              <a:rPr lang="en-US" u="sng" dirty="0" smtClean="0"/>
              <a:t>never graduated from school</a:t>
            </a:r>
            <a:r>
              <a:rPr lang="en-US" dirty="0" smtClean="0"/>
              <a:t> continue to vote for education improvements.</a:t>
            </a:r>
          </a:p>
          <a:p>
            <a:pPr lvl="1"/>
            <a:r>
              <a:rPr lang="en-US" dirty="0" smtClean="0"/>
              <a:t>Concise: </a:t>
            </a:r>
            <a:r>
              <a:rPr lang="en-US" dirty="0"/>
              <a:t>Many </a:t>
            </a:r>
            <a:r>
              <a:rPr lang="en-US" dirty="0" smtClean="0"/>
              <a:t>uneducated citizens continue </a:t>
            </a:r>
            <a:r>
              <a:rPr lang="en-US" dirty="0"/>
              <a:t>to vote for education improvements.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78696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Only 2 sections!</a:t>
            </a:r>
          </a:p>
          <a:p>
            <a:r>
              <a:rPr lang="en-US" smtClean="0"/>
              <a:t>You CAN DO THIS!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33084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Semi-colons and Colons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Semi-colons</a:t>
            </a:r>
          </a:p>
          <a:p>
            <a:pPr lvl="1"/>
            <a:r>
              <a:rPr lang="en-US" dirty="0" smtClean="0"/>
              <a:t>Used to combine sentences</a:t>
            </a:r>
          </a:p>
          <a:p>
            <a:pPr lvl="1"/>
            <a:r>
              <a:rPr lang="en-US" dirty="0" smtClean="0"/>
              <a:t>Must have 2 independent clauses</a:t>
            </a:r>
          </a:p>
          <a:p>
            <a:pPr lvl="1"/>
            <a:r>
              <a:rPr lang="en-US" dirty="0" smtClean="0"/>
              <a:t>No conjunctions</a:t>
            </a:r>
          </a:p>
          <a:p>
            <a:pPr lvl="2"/>
            <a:r>
              <a:rPr lang="en-US" dirty="0" smtClean="0"/>
              <a:t>EX: My favorite types of movies are comedies and fantasies; I also like horror movies.</a:t>
            </a:r>
          </a:p>
          <a:p>
            <a:r>
              <a:rPr lang="en-US" dirty="0" smtClean="0"/>
              <a:t>Colons</a:t>
            </a:r>
          </a:p>
          <a:p>
            <a:pPr lvl="1"/>
            <a:r>
              <a:rPr lang="en-US" dirty="0" smtClean="0"/>
              <a:t>Combine 2 independent clauses when the second clarifies or illustrates the first</a:t>
            </a:r>
          </a:p>
          <a:p>
            <a:pPr lvl="2"/>
            <a:r>
              <a:rPr lang="en-US" dirty="0" smtClean="0"/>
              <a:t>EX: I have three favorite types of movies: comedy, fantasy, and horror.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4168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Punctuation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Parentheses:</a:t>
            </a:r>
          </a:p>
          <a:p>
            <a:pPr lvl="1"/>
            <a:r>
              <a:rPr lang="en-US" dirty="0" smtClean="0"/>
              <a:t>Used to set off something that seems out of place or that would otherwise interrupt the flow of the sentence.  </a:t>
            </a:r>
          </a:p>
          <a:p>
            <a:pPr lvl="2"/>
            <a:r>
              <a:rPr lang="en-US" dirty="0" smtClean="0"/>
              <a:t>EX: VE Day (Victory in Europe Day) was a national holiday.</a:t>
            </a:r>
          </a:p>
          <a:p>
            <a:r>
              <a:rPr lang="en-US" dirty="0" smtClean="0"/>
              <a:t>Dash:</a:t>
            </a:r>
          </a:p>
          <a:p>
            <a:pPr lvl="1"/>
            <a:r>
              <a:rPr lang="en-US" dirty="0" smtClean="0"/>
              <a:t>Add drama or emphasis to the information</a:t>
            </a:r>
          </a:p>
          <a:p>
            <a:pPr lvl="1"/>
            <a:r>
              <a:rPr lang="en-US" dirty="0" smtClean="0"/>
              <a:t>Highlights information inside</a:t>
            </a:r>
          </a:p>
          <a:p>
            <a:pPr lvl="2"/>
            <a:r>
              <a:rPr lang="en-US" dirty="0" smtClean="0"/>
              <a:t>EX: April 15 – an inauspicious day- is the date of many tragic events in history.</a:t>
            </a:r>
          </a:p>
        </p:txBody>
      </p:sp>
    </p:spTree>
    <p:extLst>
      <p:ext uri="{BB962C8B-B14F-4D97-AF65-F5344CB8AC3E}">
        <p14:creationId xmlns:p14="http://schemas.microsoft.com/office/powerpoint/2010/main" val="27117425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Punctuation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Comma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Subordinating conjunction when the subordinating clause comes first.</a:t>
            </a:r>
          </a:p>
          <a:p>
            <a:pPr lvl="2"/>
            <a:r>
              <a:rPr lang="en-US" dirty="0" smtClean="0"/>
              <a:t>EX: Although they are not home, you can wait for them here.</a:t>
            </a:r>
          </a:p>
          <a:p>
            <a:pPr lvl="2"/>
            <a:r>
              <a:rPr lang="en-US" dirty="0" smtClean="0"/>
              <a:t>EX: You can wait for them here although they are not at home. (NO COMMA – subordinating clause at end)</a:t>
            </a:r>
          </a:p>
          <a:p>
            <a:pPr lvl="1"/>
            <a:r>
              <a:rPr lang="en-US" dirty="0" smtClean="0"/>
              <a:t>Must be used with a coordinating conjunction when combining independent clauses</a:t>
            </a:r>
          </a:p>
          <a:p>
            <a:pPr lvl="2"/>
            <a:r>
              <a:rPr lang="en-US" dirty="0" smtClean="0"/>
              <a:t>IC, FANBOYS IC</a:t>
            </a:r>
          </a:p>
          <a:p>
            <a:pPr lvl="2"/>
            <a:r>
              <a:rPr lang="en-US" dirty="0" smtClean="0"/>
              <a:t>EX: Jason went to the store, and Jessica went to her friend’s house.</a:t>
            </a:r>
          </a:p>
          <a:p>
            <a:pPr marL="630936" lvl="2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27264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Pronouns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Pronoun-antecedent agreement</a:t>
            </a:r>
          </a:p>
          <a:p>
            <a:pPr lvl="1"/>
            <a:r>
              <a:rPr lang="en-US" dirty="0" smtClean="0"/>
              <a:t>Agree in Number:</a:t>
            </a:r>
          </a:p>
          <a:p>
            <a:pPr lvl="2"/>
            <a:r>
              <a:rPr lang="en-US" dirty="0" smtClean="0"/>
              <a:t>EX: </a:t>
            </a:r>
            <a:r>
              <a:rPr lang="en-US" u="sng" dirty="0" smtClean="0"/>
              <a:t>Each</a:t>
            </a:r>
            <a:r>
              <a:rPr lang="en-US" dirty="0" smtClean="0"/>
              <a:t> student must turn in </a:t>
            </a:r>
            <a:r>
              <a:rPr lang="en-US" u="sng" dirty="0" smtClean="0"/>
              <a:t>his or her </a:t>
            </a:r>
            <a:r>
              <a:rPr lang="en-US" dirty="0" smtClean="0"/>
              <a:t>homework.  </a:t>
            </a:r>
          </a:p>
          <a:p>
            <a:pPr lvl="1"/>
            <a:r>
              <a:rPr lang="en-US" dirty="0" smtClean="0"/>
              <a:t>Compound Subjects:</a:t>
            </a:r>
          </a:p>
          <a:p>
            <a:pPr lvl="2"/>
            <a:r>
              <a:rPr lang="en-US" dirty="0" smtClean="0"/>
              <a:t>EX: My dad will give the car to my sister and me when we graduate.</a:t>
            </a:r>
          </a:p>
          <a:p>
            <a:pPr lvl="1"/>
            <a:r>
              <a:rPr lang="en-US" dirty="0" smtClean="0"/>
              <a:t>Clear antecedents:</a:t>
            </a:r>
            <a:endParaRPr lang="en-US" dirty="0"/>
          </a:p>
          <a:p>
            <a:pPr lvl="2"/>
            <a:r>
              <a:rPr lang="en-US" dirty="0"/>
              <a:t>EX: </a:t>
            </a:r>
            <a:r>
              <a:rPr lang="en-US" dirty="0" smtClean="0"/>
              <a:t>If you want to work in a museum, </a:t>
            </a:r>
            <a:r>
              <a:rPr lang="en-US" strike="sngStrike" dirty="0" smtClean="0"/>
              <a:t>they</a:t>
            </a:r>
            <a:r>
              <a:rPr lang="en-US" dirty="0" smtClean="0"/>
              <a:t> require that you have a degree in art history.</a:t>
            </a:r>
          </a:p>
          <a:p>
            <a:pPr lvl="2"/>
            <a:r>
              <a:rPr lang="en-US" dirty="0"/>
              <a:t>If you want to work in a museum, </a:t>
            </a:r>
            <a:r>
              <a:rPr lang="en-US" dirty="0" smtClean="0"/>
              <a:t>the management </a:t>
            </a:r>
            <a:r>
              <a:rPr lang="en-US" dirty="0"/>
              <a:t>require that you have a degree in art history.</a:t>
            </a:r>
          </a:p>
          <a:p>
            <a:pPr marL="630936" lvl="2" indent="0">
              <a:buNone/>
            </a:pPr>
            <a:endParaRPr lang="en-US" dirty="0"/>
          </a:p>
          <a:p>
            <a:pPr lvl="2"/>
            <a:endParaRPr lang="en-US" b="1" dirty="0"/>
          </a:p>
          <a:p>
            <a:pPr marL="630936" lvl="2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18333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Parallelism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Joined with a coordinating conjunction</a:t>
            </a:r>
          </a:p>
          <a:p>
            <a:pPr lvl="1"/>
            <a:r>
              <a:rPr lang="en-US" dirty="0" smtClean="0"/>
              <a:t>EX: I like to read and play computer games.</a:t>
            </a:r>
          </a:p>
          <a:p>
            <a:pPr lvl="1"/>
            <a:r>
              <a:rPr lang="en-US" dirty="0" smtClean="0"/>
              <a:t>INCORRECT: I like to read and playing computer games.</a:t>
            </a:r>
          </a:p>
          <a:p>
            <a:pPr marL="411480" lvl="1" indent="0">
              <a:buNone/>
            </a:pPr>
            <a:endParaRPr lang="en-US" dirty="0" smtClean="0"/>
          </a:p>
          <a:p>
            <a:r>
              <a:rPr lang="en-US" dirty="0" smtClean="0"/>
              <a:t>Items in a series</a:t>
            </a:r>
          </a:p>
          <a:p>
            <a:pPr lvl="1"/>
            <a:r>
              <a:rPr lang="en-US" dirty="0" smtClean="0"/>
              <a:t>EX: Today I need to go to the store, pick up the dry cleaning, and stop by the post office.</a:t>
            </a:r>
          </a:p>
          <a:p>
            <a:pPr lvl="1"/>
            <a:r>
              <a:rPr lang="en-US" dirty="0"/>
              <a:t>INCORRECT: Today I need to go to the store, </a:t>
            </a:r>
            <a:r>
              <a:rPr lang="en-US" strike="sngStrike" dirty="0" smtClean="0"/>
              <a:t>picking</a:t>
            </a:r>
            <a:r>
              <a:rPr lang="en-US" dirty="0" smtClean="0"/>
              <a:t> </a:t>
            </a:r>
            <a:r>
              <a:rPr lang="en-US" dirty="0"/>
              <a:t>up the dry cleaning, and stop by the post office</a:t>
            </a:r>
            <a:r>
              <a:rPr lang="en-US" dirty="0" smtClean="0"/>
              <a:t>.</a:t>
            </a:r>
          </a:p>
          <a:p>
            <a:pPr marL="411480" lvl="1" indent="0">
              <a:buNone/>
            </a:pPr>
            <a:endParaRPr lang="en-US" dirty="0"/>
          </a:p>
          <a:p>
            <a:r>
              <a:rPr lang="en-US" dirty="0" smtClean="0"/>
              <a:t>Comparisons</a:t>
            </a:r>
            <a:endParaRPr lang="en-US" dirty="0"/>
          </a:p>
          <a:p>
            <a:pPr lvl="1"/>
            <a:r>
              <a:rPr lang="en-US" dirty="0" smtClean="0"/>
              <a:t>EX: Driving across the country takes more time than flying.</a:t>
            </a:r>
          </a:p>
          <a:p>
            <a:pPr lvl="1"/>
            <a:r>
              <a:rPr lang="en-US" dirty="0" smtClean="0"/>
              <a:t>EX: To drive across the country takes more time than to fly. </a:t>
            </a:r>
          </a:p>
          <a:p>
            <a:pPr lvl="1"/>
            <a:r>
              <a:rPr lang="en-US" dirty="0" smtClean="0"/>
              <a:t>INCORRECT: Driving across the country takes more time than to fly.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62641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Modifiers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A word or phrase that describes, clarifies, or otherwise modifies something else in a sentence.</a:t>
            </a:r>
          </a:p>
          <a:p>
            <a:endParaRPr lang="en-US" dirty="0"/>
          </a:p>
          <a:p>
            <a:r>
              <a:rPr lang="en-US" dirty="0" smtClean="0"/>
              <a:t>Misplaced:</a:t>
            </a:r>
          </a:p>
          <a:p>
            <a:pPr lvl="1"/>
            <a:r>
              <a:rPr lang="en-US" dirty="0" smtClean="0"/>
              <a:t>EX: Isaac was worried that the rocks, which were thundering down the hill, would land on his campsite. </a:t>
            </a:r>
          </a:p>
          <a:p>
            <a:pPr lvl="1"/>
            <a:r>
              <a:rPr lang="en-US" dirty="0" smtClean="0"/>
              <a:t>INCORRECT: </a:t>
            </a:r>
            <a:r>
              <a:rPr lang="en-US" u="sng" dirty="0" smtClean="0"/>
              <a:t>Thundering down the hill, Isaac </a:t>
            </a:r>
            <a:r>
              <a:rPr lang="en-US" dirty="0" smtClean="0"/>
              <a:t>was worried that the rocks would land on his campsite.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24639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Dangling Modifiers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Information is missing</a:t>
            </a:r>
          </a:p>
          <a:p>
            <a:pPr lvl="1"/>
            <a:r>
              <a:rPr lang="en-US" dirty="0" smtClean="0"/>
              <a:t>EX: Walking near the river, I watched as the fish jumped.</a:t>
            </a:r>
          </a:p>
          <a:p>
            <a:pPr lvl="1"/>
            <a:r>
              <a:rPr lang="en-US" dirty="0" smtClean="0"/>
              <a:t>INCORRECT: Walking near the river, the fish jumped.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75015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Organization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Look for transitional words/phrases</a:t>
            </a:r>
          </a:p>
          <a:p>
            <a:r>
              <a:rPr lang="en-US" dirty="0" smtClean="0"/>
              <a:t>Look for paragraphs that contain closely related ideas that are not placed near each other. </a:t>
            </a:r>
          </a:p>
          <a:p>
            <a:r>
              <a:rPr lang="en-US" dirty="0" smtClean="0"/>
              <a:t>Choose the one that seems to place the paragraphs in the most LOGICAL order.</a:t>
            </a:r>
          </a:p>
          <a:p>
            <a:r>
              <a:rPr lang="en-US" dirty="0" smtClean="0"/>
              <a:t>Move on…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555653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223</TotalTime>
  <Words>741</Words>
  <Application>Microsoft Office PowerPoint</Application>
  <PresentationFormat>On-screen Show (4:3)</PresentationFormat>
  <Paragraphs>95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Foundry</vt:lpstr>
      <vt:lpstr>SAT General Information</vt:lpstr>
      <vt:lpstr>Semi-colons and Colons</vt:lpstr>
      <vt:lpstr>Punctuation</vt:lpstr>
      <vt:lpstr>Punctuation Continued</vt:lpstr>
      <vt:lpstr>Pronouns</vt:lpstr>
      <vt:lpstr>Parallelism</vt:lpstr>
      <vt:lpstr>Modifiers</vt:lpstr>
      <vt:lpstr>Dangling Modifiers</vt:lpstr>
      <vt:lpstr>Organization</vt:lpstr>
      <vt:lpstr>Transitions</vt:lpstr>
      <vt:lpstr>Words</vt:lpstr>
      <vt:lpstr>Concision</vt:lpstr>
      <vt:lpstr>Concision</vt:lpstr>
      <vt:lpstr>Practice</vt:lpstr>
    </vt:vector>
  </TitlesOfParts>
  <Company>Livonia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SAT General Information</dc:title>
  <dc:creator>LPS User</dc:creator>
  <cp:lastModifiedBy>LPS User</cp:lastModifiedBy>
  <cp:revision>16</cp:revision>
  <dcterms:created xsi:type="dcterms:W3CDTF">2016-03-21T14:44:52Z</dcterms:created>
  <dcterms:modified xsi:type="dcterms:W3CDTF">2016-03-21T18:27:55Z</dcterms:modified>
</cp:coreProperties>
</file>